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3D05B0-43ED-46EB-B7C1-B1A471EB6C45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A848A3-58C5-47D3-88A1-2497C5E6B3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hf.ntnu.no/engelsk/shakespeare/shakes.jpg&amp;imgrefurl=http://www.hf.ntnu.no/engelsk/shakespeare/women.htm&amp;usg=__gEJVbhLVXiHZiwXbCRjmduoTRl8=&amp;h=344&amp;w=270&amp;sz=102&amp;hl=en&amp;start=1&amp;zoom=1&amp;itbs=1&amp;tbnid=qoh-ed_5K7whtM:&amp;tbnh=120&amp;tbnw=94&amp;prev=/images?q=shakespeare&amp;hl=en&amp;gbv=2&amp;tbm=isch&amp;ei=qmSoTf64CMOP0QH2pYX5C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ileraddict.com/trailer/romeo-and-juliet/trailer" TargetMode="External"/><Relationship Id="rId2" Type="http://schemas.openxmlformats.org/officeDocument/2006/relationships/hyperlink" Target="http://www.schooltube.com/video/d5e58ec9924cc84a4459/Kais-Macbeth-Movie-Previe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14400"/>
            <a:ext cx="5715000" cy="990600"/>
          </a:xfrm>
        </p:spPr>
        <p:txBody>
          <a:bodyPr/>
          <a:lstStyle/>
          <a:p>
            <a:r>
              <a:rPr lang="en-US" dirty="0" smtClean="0"/>
              <a:t>William Shakespeare</a:t>
            </a:r>
            <a:endParaRPr lang="en-US" dirty="0"/>
          </a:p>
        </p:txBody>
      </p:sp>
      <p:pic>
        <p:nvPicPr>
          <p:cNvPr id="17410" name="Picture 2" descr="http://t2.gstatic.com/images?q=tbn:ANd9GcR9Fs3yzJMfAn2fTu2QitnhUAmNjt-UnS5BLf08LrzFYpZVJrocQxopi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451370"/>
            <a:ext cx="2590800" cy="330740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6172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Haley Miller &amp; Brittany </a:t>
            </a:r>
            <a:r>
              <a:rPr lang="en-US" dirty="0" err="1" smtClean="0"/>
              <a:t>Sahlhoff</a:t>
            </a:r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Date of Birth: </a:t>
            </a:r>
            <a:r>
              <a:rPr lang="en-US" sz="3200" dirty="0" smtClean="0"/>
              <a:t>1564</a:t>
            </a:r>
            <a:endParaRPr lang="en-US" dirty="0" smtClean="0"/>
          </a:p>
          <a:p>
            <a:r>
              <a:rPr lang="en-US" dirty="0" smtClean="0"/>
              <a:t>Date of Death: 1616</a:t>
            </a:r>
          </a:p>
          <a:p>
            <a:r>
              <a:rPr lang="en-US" dirty="0" smtClean="0"/>
              <a:t>Born in: Stratford upon Avon</a:t>
            </a:r>
          </a:p>
          <a:p>
            <a:pPr lvl="1"/>
            <a:r>
              <a:rPr lang="en-US" sz="2400" dirty="0" smtClean="0"/>
              <a:t>Married Anne Hathaway in 1582 </a:t>
            </a:r>
          </a:p>
          <a:p>
            <a:pPr lvl="1"/>
            <a:r>
              <a:rPr lang="en-US" sz="2400" dirty="0" smtClean="0"/>
              <a:t>Had three kids:</a:t>
            </a:r>
          </a:p>
          <a:p>
            <a:pPr lvl="2"/>
            <a:r>
              <a:rPr lang="en-US" sz="2000" dirty="0" smtClean="0"/>
              <a:t>Susannah</a:t>
            </a:r>
          </a:p>
          <a:p>
            <a:pPr lvl="2"/>
            <a:r>
              <a:rPr lang="en-US" sz="2000" dirty="0" err="1" smtClean="0"/>
              <a:t>Hamnet</a:t>
            </a:r>
            <a:endParaRPr lang="en-US" sz="2000" dirty="0" smtClean="0"/>
          </a:p>
          <a:p>
            <a:pPr lvl="2"/>
            <a:r>
              <a:rPr lang="en-US" sz="2000" dirty="0" smtClean="0"/>
              <a:t>Judith</a:t>
            </a:r>
          </a:p>
          <a:p>
            <a:r>
              <a:rPr lang="en-US" dirty="0" smtClean="0"/>
              <a:t>Occupation: Writer</a:t>
            </a:r>
          </a:p>
          <a:p>
            <a:pPr lvl="1"/>
            <a:r>
              <a:rPr lang="en-US" sz="2400" dirty="0" smtClean="0"/>
              <a:t>37 plays 154 sonnets 2 narrative poems and 2 lost plays</a:t>
            </a:r>
            <a:endParaRPr lang="en-US" sz="24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Hamlet </a:t>
            </a:r>
            <a:r>
              <a:rPr lang="en-US" sz="3200" dirty="0" smtClean="0"/>
              <a:t>(1599-1601)</a:t>
            </a:r>
            <a:endParaRPr lang="en-US" dirty="0" smtClean="0"/>
          </a:p>
          <a:p>
            <a:pPr lvl="2"/>
            <a:r>
              <a:rPr lang="en-US" sz="2800" dirty="0" smtClean="0"/>
              <a:t>This tragedy starts off with the murder of King Hamlet by his own brother Claudius who poured poison into his ear.</a:t>
            </a:r>
          </a:p>
          <a:p>
            <a:pPr lvl="3"/>
            <a:r>
              <a:rPr lang="en-US" sz="2400" dirty="0" smtClean="0"/>
              <a:t>Claudius takes over the throne and marries Gertrude the widow of King Hamlet.</a:t>
            </a:r>
          </a:p>
          <a:p>
            <a:pPr lvl="2"/>
            <a:r>
              <a:rPr lang="en-US" sz="2800" dirty="0" smtClean="0"/>
              <a:t>Prince Hamlet sets out to avenge his father’s murder.</a:t>
            </a:r>
          </a:p>
          <a:p>
            <a:pPr lvl="3"/>
            <a:r>
              <a:rPr lang="en-US" sz="2400" dirty="0" smtClean="0"/>
              <a:t>Was told by the ghost of King Hamlet to do so.</a:t>
            </a:r>
          </a:p>
        </p:txBody>
      </p:sp>
      <p:pic>
        <p:nvPicPr>
          <p:cNvPr id="4098" name="Picture 2" descr="http://t1.gstatic.com/images?q=tbn:ANd9GcTGJt58LGbhVvRRuw8h3JfQJRrL7-7cLY3McvZ6w5Aiwo47icyBKnzea-t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67974"/>
            <a:ext cx="5257800" cy="58090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Famous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Macbeth </a:t>
            </a:r>
            <a:r>
              <a:rPr lang="en-US" sz="3200" dirty="0" smtClean="0"/>
              <a:t>(1603-1606)</a:t>
            </a:r>
          </a:p>
          <a:p>
            <a:pPr lvl="1"/>
            <a:r>
              <a:rPr lang="en-US" sz="2400" dirty="0" smtClean="0"/>
              <a:t>Historical tragedy of wrong judgment in the hands of Lady Macbeth.</a:t>
            </a:r>
            <a:endParaRPr lang="en-US" sz="4400" dirty="0" smtClean="0"/>
          </a:p>
          <a:p>
            <a:r>
              <a:rPr lang="en-US" sz="4400" dirty="0" smtClean="0"/>
              <a:t>Romeo &amp; Juliet </a:t>
            </a:r>
            <a:r>
              <a:rPr lang="en-US" sz="3200" dirty="0" smtClean="0"/>
              <a:t>(1595)</a:t>
            </a:r>
          </a:p>
          <a:p>
            <a:pPr lvl="1"/>
            <a:r>
              <a:rPr lang="en-US" dirty="0" smtClean="0"/>
              <a:t>Romantic tragedy about two star-crossed lovers.</a:t>
            </a:r>
          </a:p>
          <a:p>
            <a:r>
              <a:rPr lang="en-US" sz="4400" dirty="0" smtClean="0"/>
              <a:t>Much Ado about Nothing </a:t>
            </a:r>
            <a:r>
              <a:rPr lang="en-US" sz="3200" dirty="0" smtClean="0"/>
              <a:t>(1600)</a:t>
            </a:r>
          </a:p>
          <a:p>
            <a:pPr lvl="1"/>
            <a:r>
              <a:rPr lang="en-US" dirty="0" smtClean="0"/>
              <a:t>Romantic comedy of two couples who create a great fuss about Hero’s infidelity.</a:t>
            </a:r>
          </a:p>
          <a:p>
            <a:pPr lvl="1"/>
            <a:endParaRPr lang="en-US" sz="2400" dirty="0"/>
          </a:p>
        </p:txBody>
      </p:sp>
      <p:pic>
        <p:nvPicPr>
          <p:cNvPr id="7" name="Picture 4" descr="Macbeth Poster - Click to View Extra Large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50641" cy="6858000"/>
          </a:xfrm>
          <a:prstGeom prst="rect">
            <a:avLst/>
          </a:prstGeom>
          <a:noFill/>
        </p:spPr>
      </p:pic>
      <p:pic>
        <p:nvPicPr>
          <p:cNvPr id="8" name="Picture 2" descr="http://t3.gstatic.com/images?q=tbn:ANd9GcS4Ofqu20uxd3SVej-4PpjK8l6C8enRiUI-2VjdvJbwiiVTQmuAqOsjP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0"/>
            <a:ext cx="4419600" cy="3585717"/>
          </a:xfrm>
          <a:prstGeom prst="rect">
            <a:avLst/>
          </a:prstGeom>
          <a:noFill/>
        </p:spPr>
      </p:pic>
      <p:pic>
        <p:nvPicPr>
          <p:cNvPr id="9" name="Picture 6" descr="http://t3.gstatic.com/images?q=tbn:ANd9GcQsGOYRQFQu4osEFqxPkwi5KPioITMBRoLwTOx7v2Tf_XpKQEd6wHn0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1774" y="3571372"/>
            <a:ext cx="4422226" cy="32866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2130552" cy="990600"/>
          </a:xfrm>
        </p:spPr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http://www.schooltube.com/video/d5e58ec9924cc84a4459/Kais-Macbeth-Movie-Preview</a:t>
            </a:r>
            <a:endParaRPr lang="en-US" dirty="0" smtClean="0"/>
          </a:p>
          <a:p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hlinkClick r:id="rId3"/>
              </a:rPr>
              <a:t>http://www.traileraddict.com/trailer/romeo-and-juliet/trailer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2511552" cy="990600"/>
          </a:xfrm>
        </p:spPr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Shakespeare was one of the first to bring the renaissance’s core values to the theater.</a:t>
            </a:r>
          </a:p>
          <a:p>
            <a:pPr lvl="1"/>
            <a:r>
              <a:rPr lang="en-US" dirty="0" smtClean="0"/>
              <a:t>He explored the humanity of every character regardless of their social position.</a:t>
            </a:r>
          </a:p>
          <a:p>
            <a:pPr lvl="2"/>
            <a:r>
              <a:rPr lang="en-US" dirty="0" smtClean="0"/>
              <a:t>He focused on creating “human” characters with psychologically difficulty.</a:t>
            </a:r>
          </a:p>
          <a:p>
            <a:r>
              <a:rPr lang="en-US" dirty="0" smtClean="0"/>
              <a:t>Shakespeare used his knowledge of Greek and Roman classics when writing his plays.</a:t>
            </a:r>
          </a:p>
          <a:p>
            <a:pPr lvl="1"/>
            <a:r>
              <a:rPr lang="en-US" dirty="0" smtClean="0"/>
              <a:t>Before, these texts had been covered up by the Catholic Church.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246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William Shakespeare</vt:lpstr>
      <vt:lpstr>Biography</vt:lpstr>
      <vt:lpstr>Most Famous Work</vt:lpstr>
      <vt:lpstr>Other Famous Works</vt:lpstr>
      <vt:lpstr>Videos</vt:lpstr>
      <vt:lpstr>Impact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admin</dc:creator>
  <cp:lastModifiedBy>admin</cp:lastModifiedBy>
  <cp:revision>16</cp:revision>
  <dcterms:created xsi:type="dcterms:W3CDTF">2011-04-15T14:51:41Z</dcterms:created>
  <dcterms:modified xsi:type="dcterms:W3CDTF">2011-04-19T15:37:45Z</dcterms:modified>
</cp:coreProperties>
</file>